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Lst>
  <p:sldIdLst>
    <p:sldId id="257" r:id="rId2"/>
    <p:sldId id="262" r:id="rId3"/>
    <p:sldId id="259" r:id="rId4"/>
    <p:sldId id="260" r:id="rId5"/>
    <p:sldId id="258" r:id="rId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880" userDrawn="1">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1A2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47" autoAdjust="0"/>
    <p:restoredTop sz="96318"/>
  </p:normalViewPr>
  <p:slideViewPr>
    <p:cSldViewPr>
      <p:cViewPr varScale="1">
        <p:scale>
          <a:sx n="126" d="100"/>
          <a:sy n="126" d="100"/>
        </p:scale>
        <p:origin x="1338" y="330"/>
      </p:cViewPr>
      <p:guideLst>
        <p:guide pos="2880"/>
        <p:guide orient="horz" pos="162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GB" dirty="0">
                <a:solidFill>
                  <a:schemeClr val="accent1"/>
                </a:solidFill>
              </a:rPr>
              <a:t>Chart Title</a:t>
            </a:r>
          </a:p>
        </c:rich>
      </c:tx>
      <c:layout>
        <c:manualLayout>
          <c:xMode val="edge"/>
          <c:yMode val="edge"/>
          <c:x val="0.7521724016689294"/>
          <c:y val="2.3004690300111583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it-IT"/>
        </a:p>
      </c:txPr>
    </c:title>
    <c:autoTitleDeleted val="0"/>
    <c:plotArea>
      <c:layout/>
      <c:barChart>
        <c:barDir val="col"/>
        <c:grouping val="clustered"/>
        <c:varyColors val="0"/>
        <c:ser>
          <c:idx val="0"/>
          <c:order val="0"/>
          <c:tx>
            <c:strRef>
              <c:f>Foglio1!$B$1</c:f>
              <c:strCache>
                <c:ptCount val="1"/>
                <c:pt idx="0">
                  <c:v>Serie 1</c:v>
                </c:pt>
              </c:strCache>
            </c:strRef>
          </c:tx>
          <c:spPr>
            <a:gradFill rotWithShape="1">
              <a:gsLst>
                <a:gs pos="0">
                  <a:schemeClr val="accent1">
                    <a:tint val="100000"/>
                    <a:shade val="51000"/>
                    <a:satMod val="130000"/>
                    <a:lumMod val="100000"/>
                  </a:schemeClr>
                </a:gs>
                <a:gs pos="100000">
                  <a:schemeClr val="accent1">
                    <a:shade val="90000"/>
                    <a:lumMod val="90000"/>
                  </a:schemeClr>
                </a:gs>
              </a:gsLst>
              <a:lin ang="5400000" scaled="0"/>
            </a:gradFill>
            <a:ln>
              <a:noFill/>
            </a:ln>
            <a:effectLst>
              <a:outerShdw blurRad="38100" dist="25400" dir="5400000" rotWithShape="0">
                <a:srgbClr val="000000">
                  <a:alpha val="45000"/>
                </a:srgbClr>
              </a:outerShdw>
            </a:effectLst>
          </c:spPr>
          <c:invertIfNegative val="0"/>
          <c:cat>
            <c:strRef>
              <c:f>Foglio1!$A$2:$A$5</c:f>
              <c:strCache>
                <c:ptCount val="4"/>
                <c:pt idx="0">
                  <c:v>Categoria 1</c:v>
                </c:pt>
                <c:pt idx="1">
                  <c:v>Categoria 2</c:v>
                </c:pt>
                <c:pt idx="2">
                  <c:v>Categoria 3</c:v>
                </c:pt>
                <c:pt idx="3">
                  <c:v>Categoria 4</c:v>
                </c:pt>
              </c:strCache>
            </c:strRef>
          </c:cat>
          <c:val>
            <c:numRef>
              <c:f>Foglio1!$B$2:$B$5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B588-1B4E-99A7-5C6B5780DA73}"/>
            </c:ext>
          </c:extLst>
        </c:ser>
        <c:ser>
          <c:idx val="1"/>
          <c:order val="1"/>
          <c:tx>
            <c:strRef>
              <c:f>Foglio1!$C$1</c:f>
              <c:strCache>
                <c:ptCount val="1"/>
                <c:pt idx="0">
                  <c:v>Serie 2</c:v>
                </c:pt>
              </c:strCache>
            </c:strRef>
          </c:tx>
          <c:spPr>
            <a:gradFill rotWithShape="1">
              <a:gsLst>
                <a:gs pos="0">
                  <a:schemeClr val="accent2">
                    <a:tint val="100000"/>
                    <a:shade val="51000"/>
                    <a:satMod val="130000"/>
                    <a:lumMod val="100000"/>
                  </a:schemeClr>
                </a:gs>
                <a:gs pos="100000">
                  <a:schemeClr val="accent2">
                    <a:shade val="90000"/>
                    <a:lumMod val="90000"/>
                  </a:schemeClr>
                </a:gs>
              </a:gsLst>
              <a:lin ang="5400000" scaled="0"/>
            </a:gradFill>
            <a:ln>
              <a:noFill/>
            </a:ln>
            <a:effectLst>
              <a:outerShdw blurRad="38100" dist="25400" dir="5400000" rotWithShape="0">
                <a:srgbClr val="000000">
                  <a:alpha val="45000"/>
                </a:srgbClr>
              </a:outerShdw>
            </a:effectLst>
          </c:spPr>
          <c:invertIfNegative val="0"/>
          <c:cat>
            <c:strRef>
              <c:f>Foglio1!$A$2:$A$5</c:f>
              <c:strCache>
                <c:ptCount val="4"/>
                <c:pt idx="0">
                  <c:v>Categoria 1</c:v>
                </c:pt>
                <c:pt idx="1">
                  <c:v>Categoria 2</c:v>
                </c:pt>
                <c:pt idx="2">
                  <c:v>Categoria 3</c:v>
                </c:pt>
                <c:pt idx="3">
                  <c:v>Categoria 4</c:v>
                </c:pt>
              </c:strCache>
            </c:strRef>
          </c:cat>
          <c:val>
            <c:numRef>
              <c:f>Foglio1!$C$2:$C$5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B588-1B4E-99A7-5C6B5780DA73}"/>
            </c:ext>
          </c:extLst>
        </c:ser>
        <c:ser>
          <c:idx val="2"/>
          <c:order val="2"/>
          <c:tx>
            <c:strRef>
              <c:f>Foglio1!$D$1</c:f>
              <c:strCache>
                <c:ptCount val="1"/>
                <c:pt idx="0">
                  <c:v>Serie 3</c:v>
                </c:pt>
              </c:strCache>
            </c:strRef>
          </c:tx>
          <c:spPr>
            <a:solidFill>
              <a:schemeClr val="accent4"/>
            </a:solidFill>
            <a:ln>
              <a:noFill/>
            </a:ln>
            <a:effectLst>
              <a:outerShdw blurRad="38100" dist="25400" dir="5400000" rotWithShape="0">
                <a:srgbClr val="000000">
                  <a:alpha val="45000"/>
                </a:srgbClr>
              </a:outerShdw>
            </a:effectLst>
          </c:spPr>
          <c:invertIfNegative val="0"/>
          <c:cat>
            <c:strRef>
              <c:f>Foglio1!$A$2:$A$5</c:f>
              <c:strCache>
                <c:ptCount val="4"/>
                <c:pt idx="0">
                  <c:v>Categoria 1</c:v>
                </c:pt>
                <c:pt idx="1">
                  <c:v>Categoria 2</c:v>
                </c:pt>
                <c:pt idx="2">
                  <c:v>Categoria 3</c:v>
                </c:pt>
                <c:pt idx="3">
                  <c:v>Categoria 4</c:v>
                </c:pt>
              </c:strCache>
            </c:strRef>
          </c:cat>
          <c:val>
            <c:numRef>
              <c:f>Foglio1!$D$2:$D$5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B588-1B4E-99A7-5C6B5780DA73}"/>
            </c:ext>
          </c:extLst>
        </c:ser>
        <c:dLbls>
          <c:showLegendKey val="0"/>
          <c:showVal val="0"/>
          <c:showCatName val="0"/>
          <c:showSerName val="0"/>
          <c:showPercent val="0"/>
          <c:showBubbleSize val="0"/>
        </c:dLbls>
        <c:gapWidth val="100"/>
        <c:overlap val="-24"/>
        <c:axId val="819783887"/>
        <c:axId val="819785599"/>
      </c:barChart>
      <c:catAx>
        <c:axId val="819783887"/>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it-IT"/>
          </a:p>
        </c:txPr>
        <c:crossAx val="819785599"/>
        <c:crosses val="autoZero"/>
        <c:auto val="1"/>
        <c:lblAlgn val="ctr"/>
        <c:lblOffset val="100"/>
        <c:noMultiLvlLbl val="0"/>
      </c:catAx>
      <c:valAx>
        <c:axId val="819785599"/>
        <c:scaling>
          <c:orientation val="minMax"/>
        </c:scaling>
        <c:delete val="0"/>
        <c:axPos val="l"/>
        <c:majorGridlines>
          <c:spPr>
            <a:ln w="9525" cap="flat" cmpd="sng" algn="ctr">
              <a:solidFill>
                <a:schemeClr val="accent1"/>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it-IT"/>
          </a:p>
        </c:txPr>
        <c:crossAx val="819783887"/>
        <c:crosses val="autoZero"/>
        <c:crossBetween val="between"/>
      </c:valAx>
      <c:spPr>
        <a:noFill/>
        <a:ln>
          <a:solidFill>
            <a:schemeClr val="accent1">
              <a:shade val="15000"/>
              <a:alpha val="0"/>
            </a:schemeClr>
          </a:solidFill>
        </a:ln>
        <a:effectLst/>
      </c:spPr>
    </c:plotArea>
    <c:legend>
      <c:legendPos val="b"/>
      <c:layout>
        <c:manualLayout>
          <c:xMode val="edge"/>
          <c:yMode val="edge"/>
          <c:x val="0.66714897244693738"/>
          <c:y val="0.90324082348338119"/>
          <c:w val="0.30336581956981939"/>
          <c:h val="7.375448621650733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slideLayouts/_rels/slideLayout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pic>
        <p:nvPicPr>
          <p:cNvPr id="44" name="Picture 43" descr="A black and white image of a person's face&#10;&#10;AI-generated content may be incorrect.">
            <a:extLst>
              <a:ext uri="{FF2B5EF4-FFF2-40B4-BE49-F238E27FC236}">
                <a16:creationId xmlns:a16="http://schemas.microsoft.com/office/drawing/2014/main" id="{D9A201FB-B78F-0120-8426-36BECC930173}"/>
              </a:ext>
            </a:extLst>
          </p:cNvPr>
          <p:cNvPicPr>
            <a:picLocks noChangeAspect="1"/>
          </p:cNvPicPr>
          <p:nvPr userDrawn="1"/>
        </p:nvPicPr>
        <p:blipFill>
          <a:blip r:embed="rId2">
            <a:extLst>
              <a:ext uri="{28A0092B-C50C-407E-A947-70E740481C1C}">
                <a14:useLocalDpi xmlns:a14="http://schemas.microsoft.com/office/drawing/2010/main" val="0"/>
              </a:ext>
            </a:extLst>
          </a:blip>
          <a:srcRect t="10428"/>
          <a:stretch>
            <a:fillRect/>
          </a:stretch>
        </p:blipFill>
        <p:spPr>
          <a:xfrm>
            <a:off x="0" y="-1"/>
            <a:ext cx="9144000" cy="2067875"/>
          </a:xfrm>
          <a:prstGeom prst="rect">
            <a:avLst/>
          </a:prstGeom>
        </p:spPr>
      </p:pic>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3" name="Subtitle 2"/>
          <p:cNvSpPr>
            <a:spLocks noGrp="1"/>
          </p:cNvSpPr>
          <p:nvPr>
            <p:ph type="subTitle" idx="10" hasCustomPrompt="1"/>
          </p:nvPr>
        </p:nvSpPr>
        <p:spPr>
          <a:xfrm>
            <a:off x="450000" y="3469500"/>
            <a:ext cx="7646400" cy="476716"/>
          </a:xfrm>
        </p:spPr>
        <p:txBody>
          <a:bodyPr lIns="90000" tIns="46800" rIns="90000" bIns="46800" anchor="t">
            <a:normAutofit/>
          </a:bodyPr>
          <a:lstStyle>
            <a:lvl1pPr marL="0" indent="0" algn="l">
              <a:buNone/>
              <a:defRPr sz="1350" baseline="0">
                <a:solidFill>
                  <a:schemeClr val="accent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it-IT" dirty="0"/>
              <a:t>Click to change</a:t>
            </a:r>
            <a:endParaRPr lang="en-US" dirty="0"/>
          </a:p>
        </p:txBody>
      </p:sp>
      <p:sp>
        <p:nvSpPr>
          <p:cNvPr id="12" name="Titolo 11">
            <a:extLst>
              <a:ext uri="{FF2B5EF4-FFF2-40B4-BE49-F238E27FC236}">
                <a16:creationId xmlns:a16="http://schemas.microsoft.com/office/drawing/2014/main" id="{DCF8E003-36C1-CDC6-D961-A67A456E2902}"/>
              </a:ext>
            </a:extLst>
          </p:cNvPr>
          <p:cNvSpPr>
            <a:spLocks noGrp="1"/>
          </p:cNvSpPr>
          <p:nvPr>
            <p:ph type="title" hasCustomPrompt="1"/>
          </p:nvPr>
        </p:nvSpPr>
        <p:spPr>
          <a:xfrm>
            <a:off x="450001" y="2500314"/>
            <a:ext cx="7646399" cy="863524"/>
          </a:xfrm>
        </p:spPr>
        <p:txBody>
          <a:bodyPr/>
          <a:lstStyle>
            <a:lvl1pPr>
              <a:defRPr sz="2400">
                <a:solidFill>
                  <a:schemeClr val="accent1"/>
                </a:solidFill>
              </a:defRPr>
            </a:lvl1pPr>
          </a:lstStyle>
          <a:p>
            <a:r>
              <a:rPr lang="it-IT" dirty="0"/>
              <a:t>Click to change</a:t>
            </a:r>
            <a:br>
              <a:rPr lang="it-IT" dirty="0"/>
            </a:br>
            <a:r>
              <a:rPr lang="it-IT" dirty="0"/>
              <a:t>click</a:t>
            </a:r>
          </a:p>
        </p:txBody>
      </p:sp>
      <p:sp>
        <p:nvSpPr>
          <p:cNvPr id="6" name="Rettangolo 5">
            <a:extLst>
              <a:ext uri="{FF2B5EF4-FFF2-40B4-BE49-F238E27FC236}">
                <a16:creationId xmlns:a16="http://schemas.microsoft.com/office/drawing/2014/main" id="{B853A282-DDF2-AD9B-6792-A2C9CCAEDF64}"/>
              </a:ext>
            </a:extLst>
          </p:cNvPr>
          <p:cNvSpPr/>
          <p:nvPr userDrawn="1"/>
        </p:nvSpPr>
        <p:spPr>
          <a:xfrm>
            <a:off x="-9146" y="5067891"/>
            <a:ext cx="9153146" cy="832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1" name="Picture 40" descr="A cartoon characters with arms and legs&#10;&#10;AI-generated content may be incorrect.">
            <a:extLst>
              <a:ext uri="{FF2B5EF4-FFF2-40B4-BE49-F238E27FC236}">
                <a16:creationId xmlns:a16="http://schemas.microsoft.com/office/drawing/2014/main" id="{5E83085A-88FE-96E6-17D5-7F8099F7D75B}"/>
              </a:ext>
            </a:extLst>
          </p:cNvPr>
          <p:cNvPicPr>
            <a:picLocks noChangeAspect="1"/>
          </p:cNvPicPr>
          <p:nvPr userDrawn="1"/>
        </p:nvPicPr>
        <p:blipFill>
          <a:blip r:embed="rId3">
            <a:alphaModFix/>
            <a:extLst>
              <a:ext uri="{28A0092B-C50C-407E-A947-70E740481C1C}">
                <a14:useLocalDpi xmlns:a14="http://schemas.microsoft.com/office/drawing/2010/main" val="0"/>
              </a:ext>
            </a:extLst>
          </a:blip>
          <a:stretch>
            <a:fillRect/>
          </a:stretch>
        </p:blipFill>
        <p:spPr>
          <a:xfrm>
            <a:off x="450000" y="289136"/>
            <a:ext cx="6458413" cy="2024552"/>
          </a:xfrm>
          <a:prstGeom prst="rect">
            <a:avLst/>
          </a:prstGeom>
        </p:spPr>
      </p:pic>
      <p:pic>
        <p:nvPicPr>
          <p:cNvPr id="46" name="Picture 45">
            <a:extLst>
              <a:ext uri="{FF2B5EF4-FFF2-40B4-BE49-F238E27FC236}">
                <a16:creationId xmlns:a16="http://schemas.microsoft.com/office/drawing/2014/main" id="{706639B4-0394-A850-3A22-10BAB431AE9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1419"/>
            <a:ext cx="9144000" cy="109481"/>
          </a:xfrm>
          <a:prstGeom prst="rect">
            <a:avLst/>
          </a:prstGeom>
        </p:spPr>
      </p:pic>
      <p:pic>
        <p:nvPicPr>
          <p:cNvPr id="52" name="Picture 51" descr="A blue flag with yellow stars&#10;&#10;AI-generated content may be incorrect.">
            <a:extLst>
              <a:ext uri="{FF2B5EF4-FFF2-40B4-BE49-F238E27FC236}">
                <a16:creationId xmlns:a16="http://schemas.microsoft.com/office/drawing/2014/main" id="{ED0CAAEB-65E0-1A41-E182-5ABC82980D7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123548" y="4557582"/>
            <a:ext cx="576244" cy="392442"/>
          </a:xfrm>
          <a:prstGeom prst="rect">
            <a:avLst/>
          </a:prstGeom>
        </p:spPr>
      </p:pic>
      <p:pic>
        <p:nvPicPr>
          <p:cNvPr id="54" name="Picture 53" descr="A close-up of a logo&#10;&#10;AI-generated content may be incorrect.">
            <a:extLst>
              <a:ext uri="{FF2B5EF4-FFF2-40B4-BE49-F238E27FC236}">
                <a16:creationId xmlns:a16="http://schemas.microsoft.com/office/drawing/2014/main" id="{97FF2575-BAE9-6F49-08AF-F5747996469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976136" y="4574250"/>
            <a:ext cx="1523856" cy="359125"/>
          </a:xfrm>
          <a:prstGeom prst="rect">
            <a:avLst/>
          </a:prstGeom>
        </p:spPr>
      </p:pic>
      <p:pic>
        <p:nvPicPr>
          <p:cNvPr id="60" name="Picture 59" descr="Blue text on a black background&#10;&#10;AI-generated content may be incorrect.">
            <a:extLst>
              <a:ext uri="{FF2B5EF4-FFF2-40B4-BE49-F238E27FC236}">
                <a16:creationId xmlns:a16="http://schemas.microsoft.com/office/drawing/2014/main" id="{55E17F0E-C0BC-F40F-6525-DB58D34C5E1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49999" y="4574250"/>
            <a:ext cx="1080121" cy="361626"/>
          </a:xfrm>
          <a:prstGeom prst="rect">
            <a:avLst/>
          </a:prstGeom>
        </p:spPr>
      </p:pic>
      <p:pic>
        <p:nvPicPr>
          <p:cNvPr id="72" name="Picture 71" descr="A logo of a person with a red and blue star&#10;&#10;AI-generated content may be incorrect.">
            <a:extLst>
              <a:ext uri="{FF2B5EF4-FFF2-40B4-BE49-F238E27FC236}">
                <a16:creationId xmlns:a16="http://schemas.microsoft.com/office/drawing/2014/main" id="{D809462B-749E-1449-6244-A53C76BC53E6}"/>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603940" y="4227933"/>
            <a:ext cx="784484" cy="734517"/>
          </a:xfrm>
          <a:prstGeom prst="rect">
            <a:avLst/>
          </a:prstGeom>
        </p:spPr>
      </p:pic>
      <p:pic>
        <p:nvPicPr>
          <p:cNvPr id="2" name="Picture 1">
            <a:extLst>
              <a:ext uri="{FF2B5EF4-FFF2-40B4-BE49-F238E27FC236}">
                <a16:creationId xmlns:a16="http://schemas.microsoft.com/office/drawing/2014/main" id="{548C4959-6952-30D4-FA1C-87D4CD385A4C}"/>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292080" y="4789808"/>
            <a:ext cx="1152128" cy="144954"/>
          </a:xfrm>
          <a:prstGeom prst="rect">
            <a:avLst/>
          </a:prstGeom>
        </p:spPr>
      </p:pic>
    </p:spTree>
    <p:extLst>
      <p:ext uri="{BB962C8B-B14F-4D97-AF65-F5344CB8AC3E}">
        <p14:creationId xmlns:p14="http://schemas.microsoft.com/office/powerpoint/2010/main" val="1554410905"/>
      </p:ext>
    </p:extLst>
  </p:cSld>
  <p:clrMapOvr>
    <a:masterClrMapping/>
  </p:clrMapOvr>
  <p:extLst>
    <p:ext uri="{DCECCB84-F9BA-43D5-87BE-67443E8EF086}">
      <p15:sldGuideLst xmlns:p15="http://schemas.microsoft.com/office/powerpoint/2012/main">
        <p15:guide id="1" orient="horz" pos="3117" userDrawn="1">
          <p15:clr>
            <a:srgbClr val="FBAE40"/>
          </p15:clr>
        </p15:guide>
        <p15:guide id="2" pos="528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accent1"/>
                </a:solidFill>
              </a:defRPr>
            </a:lvl1pPr>
          </a:lstStyle>
          <a:p>
            <a:r>
              <a:rPr lang="en-GB" dirty="0"/>
              <a:t>Click to add a title</a:t>
            </a:r>
            <a:endParaRPr lang="en-US" dirty="0"/>
          </a:p>
        </p:txBody>
      </p:sp>
      <p:sp>
        <p:nvSpPr>
          <p:cNvPr id="7" name="Content Placeholder 2"/>
          <p:cNvSpPr>
            <a:spLocks noGrp="1"/>
          </p:cNvSpPr>
          <p:nvPr>
            <p:ph sz="half" idx="1" hasCustomPrompt="1"/>
          </p:nvPr>
        </p:nvSpPr>
        <p:spPr>
          <a:xfrm>
            <a:off x="450000" y="837000"/>
            <a:ext cx="7560000" cy="3645000"/>
          </a:xfrm>
        </p:spPr>
        <p:txBody>
          <a:bodyPr>
            <a:normAutofit/>
          </a:bodyPr>
          <a:lstStyle>
            <a:lvl1pPr>
              <a:buClr>
                <a:schemeClr val="accent1"/>
              </a:buCl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it-IT" dirty="0"/>
              <a:t>Cllick to modify</a:t>
            </a:r>
          </a:p>
          <a:p>
            <a:pPr lvl="1"/>
            <a:r>
              <a:rPr lang="it-IT" dirty="0"/>
              <a:t>Second level</a:t>
            </a:r>
          </a:p>
          <a:p>
            <a:pPr lvl="2"/>
            <a:r>
              <a:rPr lang="it-IT" dirty="0"/>
              <a:t>Third level</a:t>
            </a:r>
          </a:p>
          <a:p>
            <a:pPr lvl="3"/>
            <a:r>
              <a:rPr lang="it-IT" dirty="0"/>
              <a:t>Fourth level</a:t>
            </a:r>
          </a:p>
          <a:p>
            <a:pPr lvl="4"/>
            <a:r>
              <a:rPr lang="it-IT" dirty="0"/>
              <a:t>Fifth level</a:t>
            </a:r>
            <a:endParaRPr lang="en-US" dirty="0"/>
          </a:p>
        </p:txBody>
      </p:sp>
    </p:spTree>
    <p:extLst>
      <p:ext uri="{BB962C8B-B14F-4D97-AF65-F5344CB8AC3E}">
        <p14:creationId xmlns:p14="http://schemas.microsoft.com/office/powerpoint/2010/main" val="2498896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0000" y="135000"/>
            <a:ext cx="7560000" cy="367200"/>
          </a:xfrm>
        </p:spPr>
        <p:txBody>
          <a:bodyPr/>
          <a:lstStyle>
            <a:lvl1pPr>
              <a:defRPr/>
            </a:lvl1pPr>
          </a:lstStyle>
          <a:p>
            <a:r>
              <a:rPr lang="en-GB" dirty="0"/>
              <a:t>Click to add a title</a:t>
            </a:r>
            <a:endParaRPr lang="en-US" dirty="0"/>
          </a:p>
        </p:txBody>
      </p:sp>
      <p:sp>
        <p:nvSpPr>
          <p:cNvPr id="3" name="Content Placeholder 2"/>
          <p:cNvSpPr>
            <a:spLocks noGrp="1"/>
          </p:cNvSpPr>
          <p:nvPr>
            <p:ph sz="half" idx="1" hasCustomPrompt="1"/>
          </p:nvPr>
        </p:nvSpPr>
        <p:spPr>
          <a:xfrm>
            <a:off x="449999" y="836999"/>
            <a:ext cx="3600000" cy="3645000"/>
          </a:xfrm>
        </p:spPr>
        <p:txBody>
          <a:bodyPr>
            <a:normAutofit/>
          </a:bodyPr>
          <a:lstStyle>
            <a:lvl1pPr>
              <a:buClr>
                <a:schemeClr val="accent1"/>
              </a:buClr>
              <a:defRPr/>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it-IT" dirty="0"/>
              <a:t>Cllick to modify</a:t>
            </a:r>
          </a:p>
          <a:p>
            <a:pPr lvl="1"/>
            <a:r>
              <a:rPr lang="it-IT" dirty="0"/>
              <a:t>Second level</a:t>
            </a:r>
          </a:p>
          <a:p>
            <a:pPr lvl="2"/>
            <a:r>
              <a:rPr lang="it-IT" dirty="0"/>
              <a:t>Third level</a:t>
            </a:r>
          </a:p>
          <a:p>
            <a:pPr lvl="3"/>
            <a:r>
              <a:rPr lang="it-IT" dirty="0"/>
              <a:t>Fourth level</a:t>
            </a:r>
          </a:p>
          <a:p>
            <a:pPr lvl="4"/>
            <a:r>
              <a:rPr lang="it-IT" dirty="0"/>
              <a:t>Fifth level</a:t>
            </a:r>
            <a:endParaRPr lang="en-US" dirty="0"/>
          </a:p>
        </p:txBody>
      </p:sp>
      <p:sp>
        <p:nvSpPr>
          <p:cNvPr id="4" name="Content Placeholder 3"/>
          <p:cNvSpPr>
            <a:spLocks noGrp="1"/>
          </p:cNvSpPr>
          <p:nvPr>
            <p:ph sz="half" idx="2" hasCustomPrompt="1"/>
          </p:nvPr>
        </p:nvSpPr>
        <p:spPr>
          <a:xfrm>
            <a:off x="4410000" y="837000"/>
            <a:ext cx="3600000" cy="3645000"/>
          </a:xfrm>
        </p:spPr>
        <p:txBody>
          <a:bodyPr>
            <a:normAutofit/>
          </a:bodyPr>
          <a:lstStyle>
            <a:lvl1pPr>
              <a:buClr>
                <a:schemeClr val="accent1"/>
              </a:buClr>
              <a:defRPr lang="it-IT" sz="1350" b="0" i="0" kern="1200" baseline="0" dirty="0">
                <a:solidFill>
                  <a:schemeClr val="accent1"/>
                </a:solidFill>
                <a:latin typeface="+mn-lt"/>
                <a:ea typeface="+mn-ea"/>
                <a:cs typeface="+mn-cs"/>
              </a:defRPr>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it-IT" dirty="0"/>
              <a:t>Click to modify</a:t>
            </a:r>
          </a:p>
          <a:p>
            <a:pPr lvl="1"/>
            <a:r>
              <a:rPr lang="it-IT" dirty="0"/>
              <a:t>Second level</a:t>
            </a:r>
          </a:p>
          <a:p>
            <a:pPr lvl="2"/>
            <a:r>
              <a:rPr lang="it-IT" dirty="0"/>
              <a:t>Third level</a:t>
            </a:r>
          </a:p>
          <a:p>
            <a:pPr lvl="3"/>
            <a:r>
              <a:rPr lang="it-IT" dirty="0"/>
              <a:t>Fourth level</a:t>
            </a:r>
          </a:p>
          <a:p>
            <a:pPr lvl="4"/>
            <a:r>
              <a:rPr lang="it-IT" dirty="0"/>
              <a:t>Fifth level</a:t>
            </a:r>
            <a:endParaRPr lang="en-US" dirty="0"/>
          </a:p>
        </p:txBody>
      </p:sp>
    </p:spTree>
    <p:extLst>
      <p:ext uri="{BB962C8B-B14F-4D97-AF65-F5344CB8AC3E}">
        <p14:creationId xmlns:p14="http://schemas.microsoft.com/office/powerpoint/2010/main" val="463508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Only 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Click to add a title</a:t>
            </a:r>
            <a:endParaRPr lang="en-US" dirty="0"/>
          </a:p>
        </p:txBody>
      </p:sp>
    </p:spTree>
    <p:extLst>
      <p:ext uri="{BB962C8B-B14F-4D97-AF65-F5344CB8AC3E}">
        <p14:creationId xmlns:p14="http://schemas.microsoft.com/office/powerpoint/2010/main" val="427960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hasCustomPrompt="1"/>
          </p:nvPr>
        </p:nvSpPr>
        <p:spPr/>
        <p:txBody>
          <a:bodyPr/>
          <a:lstStyle>
            <a:lvl1pPr>
              <a:defRPr/>
            </a:lvl1pPr>
          </a:lstStyle>
          <a:p>
            <a:r>
              <a:rPr lang="en-GB" dirty="0"/>
              <a:t>Click to add a title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userDrawn="1"/>
        </p:nvSpPr>
        <p:spPr>
          <a:xfrm>
            <a:off x="450000" y="837000"/>
            <a:ext cx="7560000" cy="3645000"/>
          </a:xfrm>
          <a:prstGeom prst="rect">
            <a:avLst/>
          </a:prstGeom>
        </p:spPr>
        <p:txBody>
          <a:bodyPr vert="horz" lIns="91440" tIns="45720" rIns="91440" bIns="4572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en-US" sz="1100" b="1" i="0" u="none" strike="noStrike" kern="1200" cap="none" spc="0" normalizeH="0" baseline="0" noProof="0" dirty="0">
                <a:ln>
                  <a:noFill/>
                </a:ln>
                <a:solidFill>
                  <a:srgbClr val="003399"/>
                </a:solidFill>
                <a:effectLst/>
                <a:uLnTx/>
                <a:uFillTx/>
                <a:latin typeface="Arial"/>
                <a:ea typeface="+mn-ea"/>
                <a:cs typeface="+mn-cs"/>
              </a:rPr>
              <a:t>Author:</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en-US" sz="1100" b="1" i="0" u="none" strike="noStrike" kern="1200" cap="none" spc="0" normalizeH="0" baseline="0" noProof="0" dirty="0">
                <a:ln>
                  <a:noFill/>
                </a:ln>
                <a:solidFill>
                  <a:srgbClr val="003399"/>
                </a:solidFill>
                <a:effectLst/>
                <a:uLnTx/>
                <a:uFillTx/>
                <a:latin typeface="Arial"/>
                <a:ea typeface="+mn-ea"/>
                <a:cs typeface="+mn-cs"/>
              </a:rPr>
              <a:t>Project management:                                     (EU-OSHA)</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en-US" sz="1100" b="1" i="0" u="none" strike="noStrike" kern="1200" cap="none" spc="0" normalizeH="0" baseline="0" noProof="0" dirty="0">
                <a:ln>
                  <a:noFill/>
                </a:ln>
                <a:solidFill>
                  <a:srgbClr val="003399"/>
                </a:solidFill>
                <a:effectLst/>
                <a:uLnTx/>
                <a:uFillTx/>
                <a:latin typeface="Arial"/>
                <a:ea typeface="+mn-ea"/>
                <a:cs typeface="+mn-cs"/>
              </a:rPr>
              <a:t>Neither the European Agency for Safety and Health at Work nor any person acting on behalf of the agency is responsible for the use that might be made of the following information.</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en-US" sz="1100" b="1" i="0" u="none" strike="noStrike" kern="1200" cap="none" spc="0" normalizeH="0" baseline="0" noProof="0" dirty="0">
                <a:ln>
                  <a:noFill/>
                </a:ln>
                <a:solidFill>
                  <a:srgbClr val="003399"/>
                </a:solidFill>
                <a:effectLst/>
                <a:uLnTx/>
                <a:uFillTx/>
                <a:latin typeface="Arial"/>
                <a:ea typeface="+mn-ea"/>
                <a:cs typeface="+mn-cs"/>
              </a:rPr>
              <a:t>© European Agency for Safety and Health at Work, </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en-US" sz="1100" b="1" i="0" u="none" strike="noStrike" kern="1200" cap="none" spc="0" normalizeH="0" baseline="0" noProof="0" dirty="0">
                <a:ln>
                  <a:noFill/>
                </a:ln>
                <a:solidFill>
                  <a:srgbClr val="003399"/>
                </a:solidFill>
                <a:effectLst/>
                <a:uLnTx/>
                <a:uFillTx/>
                <a:latin typeface="Arial"/>
                <a:ea typeface="+mn-ea"/>
                <a:cs typeface="+mn-cs"/>
              </a:rPr>
              <a:t>Reproduction is </a:t>
            </a:r>
            <a:r>
              <a:rPr kumimoji="0" lang="en-US" sz="1100" b="1" i="0" u="none" strike="noStrike" kern="1200" cap="none" spc="0" normalizeH="0" baseline="0" noProof="0" dirty="0" err="1">
                <a:ln>
                  <a:noFill/>
                </a:ln>
                <a:solidFill>
                  <a:srgbClr val="003399"/>
                </a:solidFill>
                <a:effectLst/>
                <a:uLnTx/>
                <a:uFillTx/>
                <a:latin typeface="Arial"/>
                <a:ea typeface="+mn-ea"/>
                <a:cs typeface="+mn-cs"/>
              </a:rPr>
              <a:t>authorised</a:t>
            </a:r>
            <a:r>
              <a:rPr kumimoji="0" lang="en-US" sz="1100" b="1" i="0" u="none" strike="noStrike" kern="1200" cap="none" spc="0" normalizeH="0" baseline="0" noProof="0" dirty="0">
                <a:ln>
                  <a:noFill/>
                </a:ln>
                <a:solidFill>
                  <a:srgbClr val="003399"/>
                </a:solidFill>
                <a:effectLst/>
                <a:uLnTx/>
                <a:uFillTx/>
                <a:latin typeface="Arial"/>
                <a:ea typeface="+mn-ea"/>
                <a:cs typeface="+mn-cs"/>
              </a:rPr>
              <a:t> provided the source is acknowledged.</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en-US" sz="1100" b="1" i="0" u="none" strike="noStrike" kern="1200" cap="none" spc="0" normalizeH="0" baseline="0" noProof="0" dirty="0">
                <a:ln>
                  <a:noFill/>
                </a:ln>
                <a:solidFill>
                  <a:srgbClr val="003399"/>
                </a:solidFill>
                <a:effectLst/>
                <a:uLnTx/>
                <a:uFillTx/>
                <a:latin typeface="Arial"/>
                <a:ea typeface="+mn-ea"/>
                <a:cs typeface="+mn-cs"/>
              </a:rPr>
              <a:t>For any use or reproduction of photos or other material that is not under the copyright of the European Agency for Safety and Health at Work, permission must be sought directly from the copyright holders.</a:t>
            </a:r>
          </a:p>
          <a:p>
            <a:pPr marL="189000" marR="0" lvl="0" indent="-189000" algn="l" defTabSz="342900" rtl="0" eaLnBrk="1" fontAlgn="auto" latinLnBrk="0" hangingPunct="1">
              <a:lnSpc>
                <a:spcPct val="100000"/>
              </a:lnSpc>
              <a:spcBef>
                <a:spcPts val="450"/>
              </a:spcBef>
              <a:spcAft>
                <a:spcPts val="0"/>
              </a:spcAft>
              <a:buClr>
                <a:srgbClr val="003399"/>
              </a:buClr>
              <a:buSzTx/>
              <a:buFont typeface="Wingdings" pitchFamily="2" charset="2"/>
              <a:buChar char="§"/>
              <a:tabLst/>
              <a:defRPr/>
            </a:pPr>
            <a:endParaRPr kumimoji="0" lang="en-GB" sz="1350" b="1" i="0" u="none" strike="noStrike" kern="1200" cap="none" spc="0" normalizeH="0" baseline="0" noProof="0" dirty="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019700" y="2500417"/>
            <a:ext cx="556852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3842654" y="3360866"/>
            <a:ext cx="1089386"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1979712" y="2714342"/>
            <a:ext cx="129614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Enter author</a:t>
            </a:r>
          </a:p>
        </p:txBody>
      </p:sp>
    </p:spTree>
    <p:extLst>
      <p:ext uri="{BB962C8B-B14F-4D97-AF65-F5344CB8AC3E}">
        <p14:creationId xmlns:p14="http://schemas.microsoft.com/office/powerpoint/2010/main" val="1861590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cial Media">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9842893-2903-44D3-9BAF-2AEC21F364A9}"/>
              </a:ext>
            </a:extLst>
          </p:cNvPr>
          <p:cNvSpPr txBox="1"/>
          <p:nvPr userDrawn="1"/>
        </p:nvSpPr>
        <p:spPr>
          <a:xfrm>
            <a:off x="1756525" y="1806537"/>
            <a:ext cx="6023540" cy="338554"/>
          </a:xfrm>
          <a:prstGeom prst="rect">
            <a:avLst/>
          </a:prstGeom>
          <a:noFill/>
        </p:spPr>
        <p:txBody>
          <a:bodyPr wrap="square" rtlCol="0">
            <a:spAutoFit/>
          </a:bodyPr>
          <a:lstStyle/>
          <a:p>
            <a:r>
              <a:rPr lang="en-IE" sz="1600" dirty="0">
                <a:solidFill>
                  <a:schemeClr val="accent1"/>
                </a:solidFill>
                <a:ea typeface="+mj-ea"/>
                <a:cs typeface="Trebuchet MS"/>
              </a:rPr>
              <a:t>@EuropeanAgencyforSafetyandHealthatWork</a:t>
            </a:r>
            <a:endParaRPr lang="en-GB" sz="1600" dirty="0">
              <a:solidFill>
                <a:schemeClr val="accent1"/>
              </a:solidFill>
            </a:endParaRPr>
          </a:p>
        </p:txBody>
      </p:sp>
      <p:sp>
        <p:nvSpPr>
          <p:cNvPr id="6" name="TextBox 5">
            <a:extLst>
              <a:ext uri="{FF2B5EF4-FFF2-40B4-BE49-F238E27FC236}">
                <a16:creationId xmlns:a16="http://schemas.microsoft.com/office/drawing/2014/main" id="{752E714B-9A10-4C9E-BCC6-84FA7092988A}"/>
              </a:ext>
            </a:extLst>
          </p:cNvPr>
          <p:cNvSpPr txBox="1"/>
          <p:nvPr userDrawn="1"/>
        </p:nvSpPr>
        <p:spPr>
          <a:xfrm>
            <a:off x="1763688" y="2776177"/>
            <a:ext cx="3960440" cy="338554"/>
          </a:xfrm>
          <a:prstGeom prst="rect">
            <a:avLst/>
          </a:prstGeom>
          <a:noFill/>
        </p:spPr>
        <p:txBody>
          <a:bodyPr wrap="square" rtlCol="0">
            <a:spAutoFit/>
          </a:bodyPr>
          <a:lstStyle/>
          <a:p>
            <a:r>
              <a:rPr lang="en-IE" sz="1600" dirty="0">
                <a:solidFill>
                  <a:schemeClr val="accent1"/>
                </a:solidFill>
                <a:ea typeface="+mj-ea"/>
                <a:cs typeface="Trebuchet MS"/>
              </a:rPr>
              <a:t>@EU_OSHA</a:t>
            </a:r>
            <a:endParaRPr lang="en-GB" sz="1600" dirty="0">
              <a:solidFill>
                <a:schemeClr val="accent1"/>
              </a:solidFill>
            </a:endParaRPr>
          </a:p>
        </p:txBody>
      </p:sp>
      <p:sp>
        <p:nvSpPr>
          <p:cNvPr id="7" name="TextBox 6">
            <a:extLst>
              <a:ext uri="{FF2B5EF4-FFF2-40B4-BE49-F238E27FC236}">
                <a16:creationId xmlns:a16="http://schemas.microsoft.com/office/drawing/2014/main" id="{86D01CC2-3DBB-4D08-9580-AC37FCEF7CBE}"/>
              </a:ext>
            </a:extLst>
          </p:cNvPr>
          <p:cNvSpPr txBox="1"/>
          <p:nvPr userDrawn="1"/>
        </p:nvSpPr>
        <p:spPr>
          <a:xfrm>
            <a:off x="1756525" y="1354024"/>
            <a:ext cx="7104684" cy="338554"/>
          </a:xfrm>
          <a:prstGeom prst="rect">
            <a:avLst/>
          </a:prstGeom>
          <a:noFill/>
        </p:spPr>
        <p:txBody>
          <a:bodyPr wrap="square" rtlCol="0">
            <a:spAutoFit/>
          </a:bodyPr>
          <a:lstStyle/>
          <a:p>
            <a:r>
              <a:rPr lang="en-US" sz="1600" dirty="0">
                <a:solidFill>
                  <a:schemeClr val="accent1"/>
                </a:solidFill>
                <a:ea typeface="+mj-ea"/>
                <a:cs typeface="Trebuchet MS"/>
              </a:rPr>
              <a:t>European Agency for Safety and Health at Work (EU-OSHA)</a:t>
            </a:r>
            <a:endParaRPr lang="en-GB" sz="1600" dirty="0">
              <a:solidFill>
                <a:schemeClr val="accent1"/>
              </a:solidFill>
            </a:endParaRPr>
          </a:p>
        </p:txBody>
      </p:sp>
      <p:sp>
        <p:nvSpPr>
          <p:cNvPr id="8" name="TextBox 7">
            <a:extLst>
              <a:ext uri="{FF2B5EF4-FFF2-40B4-BE49-F238E27FC236}">
                <a16:creationId xmlns:a16="http://schemas.microsoft.com/office/drawing/2014/main" id="{14258FC6-CC7F-4F82-A9E1-0608FBFCD56F}"/>
              </a:ext>
            </a:extLst>
          </p:cNvPr>
          <p:cNvSpPr txBox="1"/>
          <p:nvPr userDrawn="1"/>
        </p:nvSpPr>
        <p:spPr>
          <a:xfrm>
            <a:off x="1780104" y="3226871"/>
            <a:ext cx="3960440" cy="338554"/>
          </a:xfrm>
          <a:prstGeom prst="rect">
            <a:avLst/>
          </a:prstGeom>
          <a:noFill/>
        </p:spPr>
        <p:txBody>
          <a:bodyPr wrap="square" rtlCol="0">
            <a:spAutoFit/>
          </a:bodyPr>
          <a:lstStyle/>
          <a:p>
            <a:r>
              <a:rPr lang="en-IE" sz="1600" dirty="0">
                <a:solidFill>
                  <a:schemeClr val="accent1"/>
                </a:solidFill>
                <a:ea typeface="+mj-ea"/>
                <a:cs typeface="Trebuchet MS"/>
              </a:rPr>
              <a:t>EU_OSHA</a:t>
            </a:r>
            <a:endParaRPr lang="en-GB" sz="1600" dirty="0">
              <a:solidFill>
                <a:schemeClr val="accent1"/>
              </a:solidFill>
            </a:endParaRPr>
          </a:p>
        </p:txBody>
      </p:sp>
      <p:sp>
        <p:nvSpPr>
          <p:cNvPr id="9" name="TextBox 8">
            <a:extLst>
              <a:ext uri="{FF2B5EF4-FFF2-40B4-BE49-F238E27FC236}">
                <a16:creationId xmlns:a16="http://schemas.microsoft.com/office/drawing/2014/main" id="{E0B0BF0C-1C43-40C6-8D79-A79F4C7DC847}"/>
              </a:ext>
            </a:extLst>
          </p:cNvPr>
          <p:cNvSpPr txBox="1"/>
          <p:nvPr userDrawn="1"/>
        </p:nvSpPr>
        <p:spPr>
          <a:xfrm>
            <a:off x="450001" y="85378"/>
            <a:ext cx="3960440" cy="461665"/>
          </a:xfrm>
          <a:prstGeom prst="rect">
            <a:avLst/>
          </a:prstGeom>
          <a:noFill/>
        </p:spPr>
        <p:txBody>
          <a:bodyPr wrap="square" rtlCol="0">
            <a:spAutoFit/>
          </a:bodyPr>
          <a:lstStyle/>
          <a:p>
            <a:r>
              <a:rPr lang="en-IE" sz="2400" b="1" dirty="0">
                <a:solidFill>
                  <a:schemeClr val="accent1"/>
                </a:solidFill>
                <a:ea typeface="+mj-ea"/>
              </a:rPr>
              <a:t>THANK YOU!</a:t>
            </a:r>
            <a:endParaRPr lang="en-GB" sz="2400" b="1" dirty="0">
              <a:solidFill>
                <a:schemeClr val="accent1"/>
              </a:solidFill>
            </a:endParaRPr>
          </a:p>
        </p:txBody>
      </p:sp>
      <p:pic>
        <p:nvPicPr>
          <p:cNvPr id="10" name="Graphic 9">
            <a:extLst>
              <a:ext uri="{FF2B5EF4-FFF2-40B4-BE49-F238E27FC236}">
                <a16:creationId xmlns:a16="http://schemas.microsoft.com/office/drawing/2014/main" id="{F19C79FE-A918-21A6-7569-A31325699D51}"/>
              </a:ext>
            </a:extLst>
          </p:cNvPr>
          <p:cNvPicPr>
            <a:picLocks noChangeAspect="1"/>
          </p:cNvPicPr>
          <p:nvPr userDrawn="1"/>
        </p:nvPicPr>
        <p:blipFill>
          <a:blip>
            <a:extLst>
              <a:ext uri="{96DAC541-7B7A-43D3-8B79-37D633B846F1}">
                <asvg:svgBlip xmlns:asvg="http://schemas.microsoft.com/office/drawing/2016/SVG/main" r:embed="rId2"/>
              </a:ext>
            </a:extLst>
          </a:blip>
          <a:srcRect b="65732"/>
          <a:stretch>
            <a:fillRect/>
          </a:stretch>
        </p:blipFill>
        <p:spPr>
          <a:xfrm>
            <a:off x="1331548" y="1340223"/>
            <a:ext cx="352425" cy="871488"/>
          </a:xfrm>
          <a:prstGeom prst="rect">
            <a:avLst/>
          </a:prstGeom>
        </p:spPr>
      </p:pic>
      <p:sp>
        <p:nvSpPr>
          <p:cNvPr id="13" name="TextBox 12">
            <a:extLst>
              <a:ext uri="{FF2B5EF4-FFF2-40B4-BE49-F238E27FC236}">
                <a16:creationId xmlns:a16="http://schemas.microsoft.com/office/drawing/2014/main" id="{60E974C1-554D-C62F-6A53-98EDFD7949CB}"/>
              </a:ext>
            </a:extLst>
          </p:cNvPr>
          <p:cNvSpPr txBox="1"/>
          <p:nvPr userDrawn="1"/>
        </p:nvSpPr>
        <p:spPr>
          <a:xfrm>
            <a:off x="1756525" y="2284447"/>
            <a:ext cx="3960440" cy="338554"/>
          </a:xfrm>
          <a:prstGeom prst="rect">
            <a:avLst/>
          </a:prstGeom>
          <a:noFill/>
        </p:spPr>
        <p:txBody>
          <a:bodyPr wrap="square" rtlCol="0">
            <a:spAutoFit/>
          </a:bodyPr>
          <a:lstStyle/>
          <a:p>
            <a:r>
              <a:rPr lang="en-IE" sz="1600" dirty="0">
                <a:solidFill>
                  <a:schemeClr val="accent1"/>
                </a:solidFill>
                <a:ea typeface="+mj-ea"/>
                <a:cs typeface="Trebuchet MS"/>
              </a:rPr>
              <a:t>@osha.europa.eu</a:t>
            </a:r>
            <a:endParaRPr lang="en-GB" sz="1600" dirty="0">
              <a:solidFill>
                <a:schemeClr val="accent1"/>
              </a:solidFill>
            </a:endParaRPr>
          </a:p>
        </p:txBody>
      </p:sp>
      <p:pic>
        <p:nvPicPr>
          <p:cNvPr id="2" name="Graphic 1">
            <a:extLst>
              <a:ext uri="{FF2B5EF4-FFF2-40B4-BE49-F238E27FC236}">
                <a16:creationId xmlns:a16="http://schemas.microsoft.com/office/drawing/2014/main" id="{25475574-4E1F-D839-C2B1-7E8FD811777F}"/>
              </a:ext>
            </a:extLst>
          </p:cNvPr>
          <p:cNvPicPr>
            <a:picLocks noChangeAspect="1"/>
          </p:cNvPicPr>
          <p:nvPr userDrawn="1"/>
        </p:nvPicPr>
        <p:blipFill>
          <a:blip>
            <a:extLst>
              <a:ext uri="{96DAC541-7B7A-43D3-8B79-37D633B846F1}">
                <asvg:svgBlip xmlns:asvg="http://schemas.microsoft.com/office/drawing/2016/SVG/main" r:embed="rId2"/>
              </a:ext>
            </a:extLst>
          </a:blip>
          <a:srcRect t="52737" b="30731"/>
          <a:stretch>
            <a:fillRect/>
          </a:stretch>
        </p:blipFill>
        <p:spPr>
          <a:xfrm>
            <a:off x="1329247" y="2211711"/>
            <a:ext cx="352425" cy="420449"/>
          </a:xfrm>
          <a:prstGeom prst="rect">
            <a:avLst/>
          </a:prstGeom>
        </p:spPr>
      </p:pic>
      <p:pic>
        <p:nvPicPr>
          <p:cNvPr id="3" name="Graphic 2">
            <a:extLst>
              <a:ext uri="{FF2B5EF4-FFF2-40B4-BE49-F238E27FC236}">
                <a16:creationId xmlns:a16="http://schemas.microsoft.com/office/drawing/2014/main" id="{49F55DA1-AE36-C873-9566-4849590ECA9E}"/>
              </a:ext>
            </a:extLst>
          </p:cNvPr>
          <p:cNvPicPr>
            <a:picLocks noChangeAspect="1"/>
          </p:cNvPicPr>
          <p:nvPr userDrawn="1"/>
        </p:nvPicPr>
        <p:blipFill>
          <a:blip>
            <a:extLst>
              <a:ext uri="{96DAC541-7B7A-43D3-8B79-37D633B846F1}">
                <asvg:svgBlip xmlns:asvg="http://schemas.microsoft.com/office/drawing/2016/SVG/main" r:embed="rId2"/>
              </a:ext>
            </a:extLst>
          </a:blip>
          <a:srcRect t="72163"/>
          <a:stretch>
            <a:fillRect/>
          </a:stretch>
        </p:blipFill>
        <p:spPr>
          <a:xfrm>
            <a:off x="1329247" y="2715766"/>
            <a:ext cx="352425" cy="707955"/>
          </a:xfrm>
          <a:prstGeom prst="rect">
            <a:avLst/>
          </a:prstGeom>
        </p:spPr>
      </p:pic>
    </p:spTree>
    <p:extLst>
      <p:ext uri="{BB962C8B-B14F-4D97-AF65-F5344CB8AC3E}">
        <p14:creationId xmlns:p14="http://schemas.microsoft.com/office/powerpoint/2010/main" val="3743460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ables Gree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GB" dirty="0"/>
              <a:t>Click to add a title</a:t>
            </a:r>
            <a:endParaRPr lang="en-US" dirty="0"/>
          </a:p>
        </p:txBody>
      </p:sp>
    </p:spTree>
    <p:extLst>
      <p:ext uri="{BB962C8B-B14F-4D97-AF65-F5344CB8AC3E}">
        <p14:creationId xmlns:p14="http://schemas.microsoft.com/office/powerpoint/2010/main" val="4035317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ables Blu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GB" dirty="0"/>
              <a:t>Click to add a title</a:t>
            </a:r>
            <a:endParaRPr lang="en-US" dirty="0"/>
          </a:p>
        </p:txBody>
      </p:sp>
    </p:spTree>
    <p:extLst>
      <p:ext uri="{BB962C8B-B14F-4D97-AF65-F5344CB8AC3E}">
        <p14:creationId xmlns:p14="http://schemas.microsoft.com/office/powerpoint/2010/main" val="1746330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Click to add a title</a:t>
            </a:r>
            <a:endParaRPr lang="en-US" dirty="0"/>
          </a:p>
        </p:txBody>
      </p:sp>
      <p:graphicFrame>
        <p:nvGraphicFramePr>
          <p:cNvPr id="3" name="Grafico 2">
            <a:extLst>
              <a:ext uri="{FF2B5EF4-FFF2-40B4-BE49-F238E27FC236}">
                <a16:creationId xmlns:a16="http://schemas.microsoft.com/office/drawing/2014/main" id="{3B971727-634E-7E63-4162-1387AB976F64}"/>
              </a:ext>
            </a:extLst>
          </p:cNvPr>
          <p:cNvGraphicFramePr/>
          <p:nvPr userDrawn="1">
            <p:extLst>
              <p:ext uri="{D42A27DB-BD31-4B8C-83A1-F6EECF244321}">
                <p14:modId xmlns:p14="http://schemas.microsoft.com/office/powerpoint/2010/main" val="20713823"/>
              </p:ext>
            </p:extLst>
          </p:nvPr>
        </p:nvGraphicFramePr>
        <p:xfrm>
          <a:off x="481454" y="771550"/>
          <a:ext cx="7528419" cy="33123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18647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A351088-6239-72E4-2008-9CA71C5248E8}"/>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1332" y="-2949"/>
            <a:ext cx="9144000" cy="675571"/>
          </a:xfrm>
          <a:prstGeom prst="rect">
            <a:avLst/>
          </a:prstGeom>
        </p:spPr>
      </p:pic>
      <p:pic>
        <p:nvPicPr>
          <p:cNvPr id="15" name="Picture 14" descr="A black and white background&#10;&#10;AI-generated content may be incorrect.">
            <a:extLst>
              <a:ext uri="{FF2B5EF4-FFF2-40B4-BE49-F238E27FC236}">
                <a16:creationId xmlns:a16="http://schemas.microsoft.com/office/drawing/2014/main" id="{775EDF27-C521-7184-1F5A-8B7371A60452}"/>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430974" y="0"/>
            <a:ext cx="785034" cy="5143500"/>
          </a:xfrm>
          <a:prstGeom prst="rect">
            <a:avLst/>
          </a:prstGeom>
        </p:spPr>
      </p:pic>
      <p:sp>
        <p:nvSpPr>
          <p:cNvPr id="2" name="Title Placeholder 1"/>
          <p:cNvSpPr>
            <a:spLocks noGrp="1"/>
          </p:cNvSpPr>
          <p:nvPr>
            <p:ph type="title"/>
          </p:nvPr>
        </p:nvSpPr>
        <p:spPr>
          <a:xfrm>
            <a:off x="450001" y="135000"/>
            <a:ext cx="7897633" cy="367200"/>
          </a:xfrm>
          <a:prstGeom prst="rect">
            <a:avLst/>
          </a:prstGeom>
        </p:spPr>
        <p:txBody>
          <a:bodyPr vert="horz" lIns="91440" tIns="45720" rIns="91440" bIns="45720" rtlCol="0" anchor="ctr">
            <a:noAutofit/>
          </a:bodyPr>
          <a:lstStyle/>
          <a:p>
            <a:r>
              <a:rPr lang="en-GB" dirty="0"/>
              <a:t>Click to add a title</a:t>
            </a:r>
            <a:endParaRPr lang="en-US" dirty="0"/>
          </a:p>
        </p:txBody>
      </p:sp>
      <p:sp>
        <p:nvSpPr>
          <p:cNvPr id="3" name="Text Placeholder 2"/>
          <p:cNvSpPr>
            <a:spLocks noGrp="1"/>
          </p:cNvSpPr>
          <p:nvPr>
            <p:ph type="body" idx="1"/>
          </p:nvPr>
        </p:nvSpPr>
        <p:spPr>
          <a:xfrm>
            <a:off x="450000" y="837000"/>
            <a:ext cx="7897634" cy="3645000"/>
          </a:xfrm>
          <a:prstGeom prst="rect">
            <a:avLst/>
          </a:prstGeom>
        </p:spPr>
        <p:txBody>
          <a:bodyPr vert="horz" lIns="91440" tIns="45720" rIns="91440" bIns="45720" rtlCol="0" anchor="t" anchorCtr="0">
            <a:normAutofit/>
          </a:bodyPr>
          <a:lstStyle/>
          <a:p>
            <a:pPr lvl="0"/>
            <a:r>
              <a:rPr lang="it-IT" dirty="0"/>
              <a:t>Click to modify</a:t>
            </a:r>
          </a:p>
          <a:p>
            <a:pPr lvl="1"/>
            <a:r>
              <a:rPr lang="it-IT" dirty="0"/>
              <a:t>Second level</a:t>
            </a:r>
          </a:p>
          <a:p>
            <a:pPr lvl="2"/>
            <a:r>
              <a:rPr lang="it-IT" dirty="0"/>
              <a:t>Third level</a:t>
            </a:r>
          </a:p>
          <a:p>
            <a:pPr lvl="3"/>
            <a:r>
              <a:rPr lang="it-IT" dirty="0"/>
              <a:t>Fourth level</a:t>
            </a:r>
          </a:p>
          <a:p>
            <a:pPr lvl="4"/>
            <a:r>
              <a:rPr lang="it-IT" dirty="0"/>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dirty="0"/>
          </a:p>
        </p:txBody>
      </p:sp>
      <p:sp>
        <p:nvSpPr>
          <p:cNvPr id="18" name="Rettangolo 5">
            <a:extLst>
              <a:ext uri="{FF2B5EF4-FFF2-40B4-BE49-F238E27FC236}">
                <a16:creationId xmlns:a16="http://schemas.microsoft.com/office/drawing/2014/main" id="{AAF02E10-9938-246B-C289-ABB2F2EFEC73}"/>
              </a:ext>
            </a:extLst>
          </p:cNvPr>
          <p:cNvSpPr/>
          <p:nvPr userDrawn="1"/>
        </p:nvSpPr>
        <p:spPr>
          <a:xfrm>
            <a:off x="-9146" y="5067891"/>
            <a:ext cx="9153146" cy="8329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descr="Blue text on a black background&#10;&#10;AI-generated content may be incorrect.">
            <a:extLst>
              <a:ext uri="{FF2B5EF4-FFF2-40B4-BE49-F238E27FC236}">
                <a16:creationId xmlns:a16="http://schemas.microsoft.com/office/drawing/2014/main" id="{B898DF9F-5F96-3756-201C-8D21F29376D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49999" y="4574250"/>
            <a:ext cx="1080121" cy="361626"/>
          </a:xfrm>
          <a:prstGeom prst="rect">
            <a:avLst/>
          </a:prstGeom>
        </p:spPr>
      </p:pic>
      <p:pic>
        <p:nvPicPr>
          <p:cNvPr id="20" name="Picture 19" descr="A logo of a person with a red and blue star&#10;&#10;AI-generated content may be incorrect.">
            <a:extLst>
              <a:ext uri="{FF2B5EF4-FFF2-40B4-BE49-F238E27FC236}">
                <a16:creationId xmlns:a16="http://schemas.microsoft.com/office/drawing/2014/main" id="{0C7BDEBC-FF74-8C30-8DD5-B3A0FF7A0CF5}"/>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603940" y="4227933"/>
            <a:ext cx="784484" cy="734517"/>
          </a:xfrm>
          <a:prstGeom prst="rect">
            <a:avLst/>
          </a:prstGeom>
        </p:spPr>
      </p:pic>
      <p:sp>
        <p:nvSpPr>
          <p:cNvPr id="21" name="Rectangle 11">
            <a:extLst>
              <a:ext uri="{FF2B5EF4-FFF2-40B4-BE49-F238E27FC236}">
                <a16:creationId xmlns:a16="http://schemas.microsoft.com/office/drawing/2014/main" id="{F16504A1-6EE6-2236-F86B-E978273010C5}"/>
              </a:ext>
            </a:extLst>
          </p:cNvPr>
          <p:cNvSpPr>
            <a:spLocks noChangeArrowheads="1"/>
          </p:cNvSpPr>
          <p:nvPr userDrawn="1"/>
        </p:nvSpPr>
        <p:spPr bwMode="auto">
          <a:xfrm>
            <a:off x="0" y="4857751"/>
            <a:ext cx="9216007" cy="209519"/>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800" b="1" dirty="0">
                <a:solidFill>
                  <a:schemeClr val="accent1"/>
                </a:solidFill>
                <a:latin typeface="Arial" pitchFamily="-107" charset="0"/>
                <a:ea typeface="ＭＳ Ｐゴシック" pitchFamily="-107" charset="-128"/>
                <a:cs typeface="ＭＳ Ｐゴシック" pitchFamily="-107" charset="-128"/>
              </a:rPr>
              <a:t>https://healthy-workplaces.osha.europa.eu</a:t>
            </a:r>
          </a:p>
        </p:txBody>
      </p:sp>
    </p:spTree>
    <p:extLst>
      <p:ext uri="{BB962C8B-B14F-4D97-AF65-F5344CB8AC3E}">
        <p14:creationId xmlns:p14="http://schemas.microsoft.com/office/powerpoint/2010/main" val="1172285116"/>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7" r:id="rId3"/>
    <p:sldLayoutId id="2147483759" r:id="rId4"/>
    <p:sldLayoutId id="2147483768" r:id="rId5"/>
    <p:sldLayoutId id="2147483767" r:id="rId6"/>
    <p:sldLayoutId id="2147483769" r:id="rId7"/>
    <p:sldLayoutId id="2147483771" r:id="rId8"/>
    <p:sldLayoutId id="2147483770" r:id="rId9"/>
  </p:sldLayoutIdLst>
  <p:txStyles>
    <p:titleStyle>
      <a:lvl1pPr algn="l" defTabSz="342900" rtl="0" eaLnBrk="1" latinLnBrk="0" hangingPunct="1">
        <a:spcBef>
          <a:spcPct val="0"/>
        </a:spcBef>
        <a:buNone/>
        <a:defRPr sz="1800" b="1" i="0" kern="1200" baseline="0">
          <a:solidFill>
            <a:schemeClr val="accent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0" i="0" kern="1200" baseline="0">
          <a:solidFill>
            <a:schemeClr val="accent1"/>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accent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accent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accent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accent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ttotitolo 1">
            <a:extLst>
              <a:ext uri="{FF2B5EF4-FFF2-40B4-BE49-F238E27FC236}">
                <a16:creationId xmlns:a16="http://schemas.microsoft.com/office/drawing/2014/main" id="{692D7D05-A124-5DBA-2004-71637FEAB1E9}"/>
              </a:ext>
            </a:extLst>
          </p:cNvPr>
          <p:cNvSpPr>
            <a:spLocks noGrp="1"/>
          </p:cNvSpPr>
          <p:nvPr>
            <p:ph type="subTitle" idx="10"/>
          </p:nvPr>
        </p:nvSpPr>
        <p:spPr/>
        <p:txBody>
          <a:bodyPr/>
          <a:lstStyle/>
          <a:p>
            <a:endParaRPr lang="it-IT" dirty="0"/>
          </a:p>
        </p:txBody>
      </p:sp>
      <p:sp>
        <p:nvSpPr>
          <p:cNvPr id="3" name="Titolo 2">
            <a:extLst>
              <a:ext uri="{FF2B5EF4-FFF2-40B4-BE49-F238E27FC236}">
                <a16:creationId xmlns:a16="http://schemas.microsoft.com/office/drawing/2014/main" id="{88D59628-BD9A-1A2F-1EDA-791719DDC070}"/>
              </a:ext>
            </a:extLst>
          </p:cNvPr>
          <p:cNvSpPr>
            <a:spLocks noGrp="1"/>
          </p:cNvSpPr>
          <p:nvPr>
            <p:ph type="title"/>
          </p:nvPr>
        </p:nvSpPr>
        <p:spPr/>
        <p:txBody>
          <a:bodyPr/>
          <a:lstStyle/>
          <a:p>
            <a:endParaRPr lang="it-IT" dirty="0"/>
          </a:p>
        </p:txBody>
      </p:sp>
    </p:spTree>
    <p:extLst>
      <p:ext uri="{BB962C8B-B14F-4D97-AF65-F5344CB8AC3E}">
        <p14:creationId xmlns:p14="http://schemas.microsoft.com/office/powerpoint/2010/main" val="3109478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46233-9525-1900-FEB8-B5AE7EDA1019}"/>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10D659D7-E760-BAB1-55A5-CB0D425D10A8}"/>
              </a:ext>
            </a:extLst>
          </p:cNvPr>
          <p:cNvSpPr>
            <a:spLocks noGrp="1"/>
          </p:cNvSpPr>
          <p:nvPr>
            <p:ph sz="half" idx="1"/>
          </p:nvPr>
        </p:nvSpPr>
        <p:spPr/>
        <p:txBody>
          <a:bodyPr>
            <a:normAutofit/>
          </a:bodyPr>
          <a:lstStyle/>
          <a:p>
            <a:r>
              <a:rPr lang="es-ES" sz="1400" dirty="0" err="1"/>
              <a:t>Add</a:t>
            </a:r>
            <a:r>
              <a:rPr lang="es-ES" sz="1400" dirty="0"/>
              <a:t> </a:t>
            </a:r>
            <a:r>
              <a:rPr lang="es-ES" sz="1400" dirty="0" err="1"/>
              <a:t>your</a:t>
            </a:r>
            <a:r>
              <a:rPr lang="es-ES" sz="1400" dirty="0"/>
              <a:t> </a:t>
            </a:r>
            <a:r>
              <a:rPr lang="es-ES" sz="1400" dirty="0" err="1"/>
              <a:t>text</a:t>
            </a:r>
            <a:endParaRPr lang="es-ES" sz="1400" dirty="0"/>
          </a:p>
          <a:p>
            <a:r>
              <a:rPr lang="es-ES" sz="1400" dirty="0" err="1"/>
              <a:t>Add</a:t>
            </a:r>
            <a:r>
              <a:rPr lang="es-ES" sz="1400" dirty="0"/>
              <a:t> </a:t>
            </a:r>
            <a:r>
              <a:rPr lang="es-ES" sz="1400" dirty="0" err="1"/>
              <a:t>your</a:t>
            </a:r>
            <a:r>
              <a:rPr lang="es-ES" sz="1400" dirty="0"/>
              <a:t> </a:t>
            </a:r>
            <a:r>
              <a:rPr lang="es-ES" sz="1400" dirty="0" err="1"/>
              <a:t>text</a:t>
            </a:r>
            <a:endParaRPr lang="en-GB" sz="1400" dirty="0"/>
          </a:p>
        </p:txBody>
      </p:sp>
    </p:spTree>
    <p:extLst>
      <p:ext uri="{BB962C8B-B14F-4D97-AF65-F5344CB8AC3E}">
        <p14:creationId xmlns:p14="http://schemas.microsoft.com/office/powerpoint/2010/main" val="2861797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3957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11A8F-06D3-9A71-66EA-2999185FB5E2}"/>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255ABB2F-58B7-61E2-CF25-FA179B261929}"/>
              </a:ext>
            </a:extLst>
          </p:cNvPr>
          <p:cNvSpPr>
            <a:spLocks noGrp="1"/>
          </p:cNvSpPr>
          <p:nvPr>
            <p:ph sz="half" idx="1"/>
          </p:nvPr>
        </p:nvSpPr>
        <p:spPr/>
        <p:txBody>
          <a:bodyPr>
            <a:normAutofit/>
          </a:bodyPr>
          <a:lstStyle/>
          <a:p>
            <a:endParaRPr lang="en-GB" sz="1400" dirty="0"/>
          </a:p>
        </p:txBody>
      </p:sp>
      <p:sp>
        <p:nvSpPr>
          <p:cNvPr id="4" name="Content Placeholder 3">
            <a:extLst>
              <a:ext uri="{FF2B5EF4-FFF2-40B4-BE49-F238E27FC236}">
                <a16:creationId xmlns:a16="http://schemas.microsoft.com/office/drawing/2014/main" id="{ED23D8C0-D4FC-506E-D071-151E524CFDEC}"/>
              </a:ext>
            </a:extLst>
          </p:cNvPr>
          <p:cNvSpPr>
            <a:spLocks noGrp="1"/>
          </p:cNvSpPr>
          <p:nvPr>
            <p:ph sz="half" idx="2"/>
          </p:nvPr>
        </p:nvSpPr>
        <p:spPr/>
        <p:txBody>
          <a:bodyPr>
            <a:normAutofit/>
          </a:bodyPr>
          <a:lstStyle/>
          <a:p>
            <a:endParaRPr lang="en-GB" sz="1400"/>
          </a:p>
        </p:txBody>
      </p:sp>
    </p:spTree>
    <p:extLst>
      <p:ext uri="{BB962C8B-B14F-4D97-AF65-F5344CB8AC3E}">
        <p14:creationId xmlns:p14="http://schemas.microsoft.com/office/powerpoint/2010/main" val="1242453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6F6C8-035B-0D2B-EF1E-2787A5F56C15}"/>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863B1F8C-4391-381D-AE77-DC78FE75E409}"/>
              </a:ext>
            </a:extLst>
          </p:cNvPr>
          <p:cNvSpPr>
            <a:spLocks noGrp="1"/>
          </p:cNvSpPr>
          <p:nvPr>
            <p:ph sz="half" idx="1"/>
          </p:nvPr>
        </p:nvSpPr>
        <p:spPr/>
        <p:txBody>
          <a:bodyPr/>
          <a:lstStyle/>
          <a:p>
            <a:endParaRPr lang="en-GB" dirty="0"/>
          </a:p>
        </p:txBody>
      </p:sp>
    </p:spTree>
    <p:extLst>
      <p:ext uri="{BB962C8B-B14F-4D97-AF65-F5344CB8AC3E}">
        <p14:creationId xmlns:p14="http://schemas.microsoft.com/office/powerpoint/2010/main" val="3769930965"/>
      </p:ext>
    </p:extLst>
  </p:cSld>
  <p:clrMapOvr>
    <a:masterClrMapping/>
  </p:clrMapOvr>
</p:sld>
</file>

<file path=ppt/theme/theme1.xml><?xml version="1.0" encoding="utf-8"?>
<a:theme xmlns:a="http://schemas.openxmlformats.org/drawingml/2006/main" name="EUOSHA Campaign 2013 - Wide">
  <a:themeElements>
    <a:clrScheme name="HWC-26-28">
      <a:dk1>
        <a:srgbClr val="000000"/>
      </a:dk1>
      <a:lt1>
        <a:srgbClr val="FFFFFF"/>
      </a:lt1>
      <a:dk2>
        <a:srgbClr val="0A1B47"/>
      </a:dk2>
      <a:lt2>
        <a:srgbClr val="DCE1FF"/>
      </a:lt2>
      <a:accent1>
        <a:srgbClr val="003399"/>
      </a:accent1>
      <a:accent2>
        <a:srgbClr val="A9DE4E"/>
      </a:accent2>
      <a:accent3>
        <a:srgbClr val="61A231"/>
      </a:accent3>
      <a:accent4>
        <a:srgbClr val="465D28"/>
      </a:accent4>
      <a:accent5>
        <a:srgbClr val="B7D31A"/>
      </a:accent5>
      <a:accent6>
        <a:srgbClr val="FCFFDD"/>
      </a:accent6>
      <a:hlink>
        <a:srgbClr val="003298"/>
      </a:hlink>
      <a:folHlink>
        <a:srgbClr val="5FA130"/>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EUOSHA Campaign 2023.potx" id="{2986573F-65CA-4610-8DFD-5C1FB5869BA4}" vid="{B1C804C9-0D16-479F-A23C-4740B1748D59}"/>
    </a:ext>
  </a:extLst>
</a:theme>
</file>

<file path=docProps/app.xml><?xml version="1.0" encoding="utf-8"?>
<Properties xmlns="http://schemas.openxmlformats.org/officeDocument/2006/extended-properties" xmlns:vt="http://schemas.openxmlformats.org/officeDocument/2006/docPropsVTypes">
  <Template/>
  <TotalTime>389</TotalTime>
  <Words>6</Words>
  <Application>Microsoft Office PowerPoint</Application>
  <PresentationFormat>On-screen Show (16:9)</PresentationFormat>
  <Paragraphs>2</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Courier New</vt:lpstr>
      <vt:lpstr>Wingdings</vt:lpstr>
      <vt:lpstr>EUOSHA Campaign 2013 - Wide</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subject/>
  <dc:creator>POMILIO 8</dc:creator>
  <cp:keywords/>
  <dc:description/>
  <cp:lastModifiedBy>Naiara MACIAS - Communication Assistant</cp:lastModifiedBy>
  <cp:revision>50</cp:revision>
  <dcterms:created xsi:type="dcterms:W3CDTF">2025-08-19T14:07:30Z</dcterms:created>
  <dcterms:modified xsi:type="dcterms:W3CDTF">2026-04-20T14:23:40Z</dcterms:modified>
  <cp:category/>
</cp:coreProperties>
</file>